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4"/>
    <p:restoredTop sz="94643"/>
  </p:normalViewPr>
  <p:slideViewPr>
    <p:cSldViewPr snapToGrid="0" snapToObjects="1" showGuides="1">
      <p:cViewPr varScale="1">
        <p:scale>
          <a:sx n="125" d="100"/>
          <a:sy n="125" d="100"/>
        </p:scale>
        <p:origin x="3054" y="108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0734" y="1422400"/>
            <a:ext cx="2970530" cy="401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03031" y="864915"/>
            <a:ext cx="276593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59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64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11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1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3.png"/><Relationship Id="rId10" Type="http://schemas.openxmlformats.org/officeDocument/2006/relationships/image" Target="../media/image97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-3503" y="5022849"/>
            <a:ext cx="457900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</a:t>
            </a:r>
            <a:b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and bring your story to life.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11496" y="864915"/>
            <a:ext cx="45605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2697315" y="5937249"/>
            <a:ext cx="1421396" cy="25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06" y="1876556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00" y="1873581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288" y="3434630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515" y="3433500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-1"/>
            <a:ext cx="4572000" cy="92708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927087"/>
            <a:ext cx="4572000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650857"/>
            <a:ext cx="4572000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6381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285999" y="1393557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-8560" y="1035707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26" name="Google Shape;926;p17"/>
          <p:cNvSpPr txBox="1"/>
          <p:nvPr/>
        </p:nvSpPr>
        <p:spPr>
          <a:xfrm>
            <a:off x="-8560" y="2762905"/>
            <a:ext cx="4580560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27" name="Google Shape;927;p17"/>
          <p:cNvSpPr/>
          <p:nvPr/>
        </p:nvSpPr>
        <p:spPr>
          <a:xfrm>
            <a:off x="1326400" y="3163766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248660" y="3325664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different effects.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248660" y="3897164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the menu.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698817" y="4013200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386725" y="15922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386719" y="15843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528376" y="21197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491446" y="20980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38" name="Google Shape;938;p17"/>
          <p:cNvSpPr txBox="1"/>
          <p:nvPr/>
        </p:nvSpPr>
        <p:spPr>
          <a:xfrm>
            <a:off x="2701484" y="2094345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941" name="Google Shape;941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595490" y="15843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771444" y="2119778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516628" y="3309520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619851" y="3674666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216217" y="3430280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215899" y="169924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Click a Character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759057"/>
            <a:ext cx="4572000" cy="164174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74635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1921132" y="5501119"/>
            <a:ext cx="731520" cy="7583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1923955" y="5501119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310726" y="5822476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708022" y="1621034"/>
            <a:ext cx="487583" cy="51214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585883" y="3329794"/>
            <a:ext cx="339852" cy="3594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7432" y="4891135"/>
            <a:ext cx="456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7432" y="5183594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B20615-CA38-4AD0-83DF-E4EA082C5D8E}"/>
              </a:ext>
            </a:extLst>
          </p:cNvPr>
          <p:cNvGrpSpPr/>
          <p:nvPr/>
        </p:nvGrpSpPr>
        <p:grpSpPr>
          <a:xfrm>
            <a:off x="2743106" y="1589929"/>
            <a:ext cx="412750" cy="412751"/>
            <a:chOff x="3362829" y="1452757"/>
            <a:chExt cx="412750" cy="412751"/>
          </a:xfrm>
        </p:grpSpPr>
        <p:sp>
          <p:nvSpPr>
            <p:cNvPr id="61" name="object 23">
              <a:extLst>
                <a:ext uri="{FF2B5EF4-FFF2-40B4-BE49-F238E27FC236}">
                  <a16:creationId xmlns:a16="http://schemas.microsoft.com/office/drawing/2014/main" id="{25E37AB4-0EBE-43BE-AA31-EFB36F2E6D5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077F4158-C6F7-4073-8677-3A40AFE3D30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002EBF-B3CD-4465-A9E3-4E7E77D751B6}"/>
              </a:ext>
            </a:extLst>
          </p:cNvPr>
          <p:cNvGrpSpPr/>
          <p:nvPr/>
        </p:nvGrpSpPr>
        <p:grpSpPr>
          <a:xfrm>
            <a:off x="547628" y="1591758"/>
            <a:ext cx="418434" cy="412750"/>
            <a:chOff x="1082678" y="1476917"/>
            <a:chExt cx="418434" cy="412750"/>
          </a:xfrm>
        </p:grpSpPr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00ADB36A-09B3-4F44-A72B-D114A1AD1E3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87224C39-A6CA-4ADB-8776-23EA303CB21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698500" y="5927724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982" name="Google Shape;982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698500" y="1223173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lvl="0" indent="-114490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927099"/>
            <a:ext cx="4572000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425443"/>
            <a:ext cx="4572000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412744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310360" y="4141820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365496"/>
            <a:ext cx="4572000" cy="10353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3527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079499" y="1330886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342233" y="1880044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1035" name="Google Shape;1035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238125" y="2272309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405132" y="2807764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-1" y="1035708"/>
            <a:ext cx="4572001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176845" y="1330883"/>
            <a:ext cx="674459" cy="192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176845" y="1330890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1943667" y="1644711"/>
            <a:ext cx="924607" cy="126803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1904082" y="2555275"/>
            <a:ext cx="412395" cy="4123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1904082" y="2555275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185708" y="224382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103971" y="1330886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423122" y="1355711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685578" y="4595764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Times New Roman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536314" y="4290476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635077" y="4660212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Your Voice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336992" y="2439204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done,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215899" y="5791199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258184" y="1636305"/>
            <a:ext cx="1041108" cy="67208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258184" y="1636310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768702" y="2156471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764653" y="2152686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1" y="2998398"/>
            <a:ext cx="4571996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4749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the pop-up menu.</a:t>
            </a:r>
            <a:endParaRPr dirty="0"/>
          </a:p>
        </p:txBody>
      </p:sp>
      <p:sp>
        <p:nvSpPr>
          <p:cNvPr id="1068" name="Google Shape;1068;p19"/>
          <p:cNvSpPr/>
          <p:nvPr/>
        </p:nvSpPr>
        <p:spPr>
          <a:xfrm>
            <a:off x="1504696" y="3859047"/>
            <a:ext cx="560172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504701" y="385904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481957" y="2311680"/>
            <a:ext cx="224803" cy="50482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699574" y="4315409"/>
            <a:ext cx="158471" cy="35585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1" y="5479473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7495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228937" y="4615395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r>
              <a:rPr lang="en-US" sz="9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menu.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076103" y="3885856"/>
            <a:ext cx="13470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818841" y="1345154"/>
            <a:ext cx="13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77" name="Google Shape;1067;p19">
            <a:extLst>
              <a:ext uri="{FF2B5EF4-FFF2-40B4-BE49-F238E27FC236}">
                <a16:creationId xmlns:a16="http://schemas.microsoft.com/office/drawing/2014/main" id="{8C5689BD-6842-4E44-A204-CC15707AEAB3}"/>
              </a:ext>
            </a:extLst>
          </p:cNvPr>
          <p:cNvSpPr txBox="1"/>
          <p:nvPr/>
        </p:nvSpPr>
        <p:spPr>
          <a:xfrm>
            <a:off x="0" y="3456172"/>
            <a:ext cx="4572000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5B1DC5-751F-459B-A8FE-6B61DC97019C}"/>
              </a:ext>
            </a:extLst>
          </p:cNvPr>
          <p:cNvGrpSpPr/>
          <p:nvPr/>
        </p:nvGrpSpPr>
        <p:grpSpPr>
          <a:xfrm>
            <a:off x="383268" y="1399564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5A7D4761-B86C-436E-B68A-F55CCB6C850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C0A270F6-5557-406A-A1CF-E0D288109E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079" name="Google Shape;1079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Glide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r>
              <a:rPr lang="en-US" sz="2400" dirty="0"/>
              <a:t>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Spot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709259" y="1263649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149349" y="1853933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149349" y="3741906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927100"/>
            <a:ext cx="4572000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654299"/>
            <a:ext cx="4572000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6416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0" y="103570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147" name="Google Shape;1147;p21"/>
          <p:cNvSpPr/>
          <p:nvPr/>
        </p:nvSpPr>
        <p:spPr>
          <a:xfrm>
            <a:off x="1491107" y="3103384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425700" y="15290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674310" y="2167661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152" name="Google Shape;1152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412125" y="1643077"/>
            <a:ext cx="712458" cy="4792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412119" y="1635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553776" y="21705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511745" y="2148838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159" name="Google Shape;1159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621404" y="163040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3882673" y="2191255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080000"/>
            <a:ext cx="4572000" cy="13208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0" y="5092262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041437" y="5514897"/>
            <a:ext cx="1194995" cy="6405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041433" y="5514897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314324" y="5514897"/>
            <a:ext cx="643739" cy="6437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314324" y="5514897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585719" y="5544241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numbers for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update in the blocks palette.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1909786" y="5625946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343111" y="5774714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835399" y="1672787"/>
            <a:ext cx="292317" cy="4994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534981" y="3227428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703613" y="3579905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692956" y="3256002"/>
            <a:ext cx="187306" cy="3200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215899" y="232516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Glide to a Spot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321771"/>
            <a:ext cx="4572000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07912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3090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196766" y="4758967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2859790" y="4676775"/>
            <a:ext cx="469386" cy="2651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2859790" y="4676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652135" y="4809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-17780" y="2767406"/>
            <a:ext cx="4589781" cy="26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0" y="438497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0" y="5167287"/>
            <a:ext cx="455422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189B29-8FB4-4287-9ABB-66C625FEBC6D}"/>
              </a:ext>
            </a:extLst>
          </p:cNvPr>
          <p:cNvGrpSpPr/>
          <p:nvPr/>
        </p:nvGrpSpPr>
        <p:grpSpPr>
          <a:xfrm>
            <a:off x="2734318" y="1650231"/>
            <a:ext cx="412750" cy="412751"/>
            <a:chOff x="3362829" y="1452757"/>
            <a:chExt cx="412750" cy="412751"/>
          </a:xfrm>
        </p:grpSpPr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F5C065D6-0D2A-4198-81EA-D52DF98399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ACF199D2-D59A-4E3B-A72E-13C0B7C6016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6BF1BB-D797-4FC7-8092-9A800EE1EC7D}"/>
              </a:ext>
            </a:extLst>
          </p:cNvPr>
          <p:cNvGrpSpPr/>
          <p:nvPr/>
        </p:nvGrpSpPr>
        <p:grpSpPr>
          <a:xfrm>
            <a:off x="569464" y="1629787"/>
            <a:ext cx="418434" cy="412750"/>
            <a:chOff x="1082678" y="1476917"/>
            <a:chExt cx="418434" cy="412750"/>
          </a:xfrm>
        </p:grpSpPr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988B81BD-A078-4D34-B0FE-BE93D741E91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2EE9E23D-A60E-4925-A25F-ABBCD8D3455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698500" y="5927724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192" name="Google Shape;1192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641344" y="1263649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 dirty="0"/>
          </a:p>
        </p:txBody>
      </p:sp>
      <p:sp>
        <p:nvSpPr>
          <p:cNvPr id="1200" name="Google Shape;1200;p22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0" y="441882"/>
            <a:ext cx="4572000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711199" y="58734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133600" y="57912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165763" y="58138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927100"/>
            <a:ext cx="4572000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412125" y="1566878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553776" y="20943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511745" y="2068945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242" name="Google Shape;1242;p23"/>
          <p:cNvSpPr/>
          <p:nvPr/>
        </p:nvSpPr>
        <p:spPr>
          <a:xfrm>
            <a:off x="0" y="2689224"/>
            <a:ext cx="4572000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676525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" y="2806722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" y="1035707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246" name="Google Shape;1246;p23"/>
          <p:cNvSpPr/>
          <p:nvPr/>
        </p:nvSpPr>
        <p:spPr>
          <a:xfrm>
            <a:off x="1473163" y="3130119"/>
            <a:ext cx="1524061" cy="1346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421233" y="2068945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250" name="Google Shape;1250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621404" y="155420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811987" y="2089655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1994149" y="3622878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4807153"/>
            <a:ext cx="4572000" cy="159364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79445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0" y="4915558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257" name="Google Shape;1257;p23"/>
          <p:cNvSpPr/>
          <p:nvPr/>
        </p:nvSpPr>
        <p:spPr>
          <a:xfrm>
            <a:off x="238125" y="5573164"/>
            <a:ext cx="1731986" cy="51330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238124" y="5573164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255228" y="5181803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374251" y="5527878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231071" y="5867577"/>
            <a:ext cx="590932" cy="2188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231071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2970720" y="5867577"/>
            <a:ext cx="590932" cy="218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2970720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707903" y="5867577"/>
            <a:ext cx="590931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707903" y="5867579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055561" y="5483057"/>
            <a:ext cx="420518" cy="3441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648130" y="5310337"/>
            <a:ext cx="630916" cy="51689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421233" y="5655778"/>
            <a:ext cx="210297" cy="1714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526947" y="3256002"/>
            <a:ext cx="506451" cy="50645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652373" y="3618005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215899" y="262390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Walk onto the Stage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812424" y="4495613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628899" y="3509009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at the left edge of the Stage.</a:t>
            </a:r>
            <a:endParaRPr dirty="0"/>
          </a:p>
        </p:txBody>
      </p:sp>
      <p:cxnSp>
        <p:nvCxnSpPr>
          <p:cNvPr id="1275" name="Google Shape;1275;p23"/>
          <p:cNvCxnSpPr/>
          <p:nvPr/>
        </p:nvCxnSpPr>
        <p:spPr>
          <a:xfrm>
            <a:off x="1859788" y="4355924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660214" y="1619518"/>
            <a:ext cx="591270" cy="4758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90AC1B8-9575-493B-B5C8-A38779102D68}"/>
              </a:ext>
            </a:extLst>
          </p:cNvPr>
          <p:cNvGrpSpPr/>
          <p:nvPr/>
        </p:nvGrpSpPr>
        <p:grpSpPr>
          <a:xfrm>
            <a:off x="2739775" y="1559811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E3225853-C5A7-482B-AE23-0DCAE115FBC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B0317A2E-B3DC-4C71-AEAB-BED1CB6EB7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07E8DA-7720-4DE5-A3A1-F535A686F643}"/>
              </a:ext>
            </a:extLst>
          </p:cNvPr>
          <p:cNvGrpSpPr/>
          <p:nvPr/>
        </p:nvGrpSpPr>
        <p:grpSpPr>
          <a:xfrm>
            <a:off x="576443" y="1553461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CF9091FD-FE0A-41AE-AA5C-C40A212AA1B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099307F1-1027-4EC5-AC12-E5ACDFCDDAA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283" name="Google Shape;1283;p2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0" y="379084"/>
            <a:ext cx="4572000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Respond </a:t>
            </a:r>
            <a:r>
              <a:rPr lang="en-US" sz="2400" dirty="0"/>
              <a:t>to 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 </a:t>
            </a:r>
            <a:r>
              <a:rPr lang="en-US" sz="2400" dirty="0"/>
              <a:t>Character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641343" y="1167130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lvl="0" indent="-952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one character talks after another.</a:t>
            </a:r>
            <a:endParaRPr dirty="0"/>
          </a:p>
        </p:txBody>
      </p:sp>
      <p:sp>
        <p:nvSpPr>
          <p:cNvPr id="1311" name="Google Shape;1311;p24"/>
          <p:cNvSpPr/>
          <p:nvPr/>
        </p:nvSpPr>
        <p:spPr>
          <a:xfrm>
            <a:off x="1149349" y="1855203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149349" y="3743176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10274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927099"/>
            <a:ext cx="4572000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505455"/>
            <a:ext cx="4572000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4927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841500" y="13639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417544" y="4292910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-1" y="2623207"/>
            <a:ext cx="4571999" cy="22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349" name="Google Shape;1349;p25"/>
          <p:cNvSpPr/>
          <p:nvPr/>
        </p:nvSpPr>
        <p:spPr>
          <a:xfrm>
            <a:off x="1271219" y="3186201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-8574" y="1035707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351" name="Google Shape;1351;p25"/>
          <p:cNvSpPr/>
          <p:nvPr/>
        </p:nvSpPr>
        <p:spPr>
          <a:xfrm>
            <a:off x="1271219" y="4386191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1974009" y="1954645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11113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characters.</a:t>
            </a:r>
            <a:endParaRPr dirty="0"/>
          </a:p>
        </p:txBody>
      </p:sp>
      <p:sp>
        <p:nvSpPr>
          <p:cNvPr id="1355" name="Google Shape;1355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929525" y="1452578"/>
            <a:ext cx="712458" cy="479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929519" y="14446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071175" y="1980078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277390" y="1958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362" name="Google Shape;1362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755007" y="144462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2958850" y="1980078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399188" y="3967162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219700"/>
            <a:ext cx="4572000" cy="11811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20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105548" y="5334658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362364" y="5594359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menu to add a new message.</a:t>
            </a:r>
            <a:endParaRPr dirty="0"/>
          </a:p>
        </p:txBody>
      </p:sp>
      <p:sp>
        <p:nvSpPr>
          <p:cNvPr id="1371" name="Google Shape;1371;p25"/>
          <p:cNvSpPr/>
          <p:nvPr/>
        </p:nvSpPr>
        <p:spPr>
          <a:xfrm>
            <a:off x="739742" y="5600853"/>
            <a:ext cx="1328148" cy="57134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674347" y="5951509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651603" y="5697220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215899" y="280512"/>
            <a:ext cx="43085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Respond to a Character</a:t>
            </a:r>
            <a:endParaRPr sz="2400" dirty="0"/>
          </a:p>
          <a:p>
            <a:pPr marL="0" lvl="0" indent="127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611879" y="1435097"/>
            <a:ext cx="731521" cy="7315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788412" y="1980078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019779" y="3903572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011842" y="1499294"/>
            <a:ext cx="199311" cy="4881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468343" y="4463879"/>
            <a:ext cx="509893" cy="5098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578194" y="4838550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468345" y="3425054"/>
            <a:ext cx="502336" cy="50989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602010" y="3799723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011457" y="4606347"/>
            <a:ext cx="1513016" cy="52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 lvl="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2858734" y="4870489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1348;p25">
            <a:extLst>
              <a:ext uri="{FF2B5EF4-FFF2-40B4-BE49-F238E27FC236}">
                <a16:creationId xmlns:a16="http://schemas.microsoft.com/office/drawing/2014/main" id="{8996ACDF-501C-4B32-A0DB-0D04551EFF51}"/>
              </a:ext>
            </a:extLst>
          </p:cNvPr>
          <p:cNvSpPr txBox="1"/>
          <p:nvPr/>
        </p:nvSpPr>
        <p:spPr>
          <a:xfrm>
            <a:off x="3231" y="2867445"/>
            <a:ext cx="4571999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57BEA1-58AE-40A5-B808-1724BF09C598}"/>
              </a:ext>
            </a:extLst>
          </p:cNvPr>
          <p:cNvGrpSpPr/>
          <p:nvPr/>
        </p:nvGrpSpPr>
        <p:grpSpPr>
          <a:xfrm>
            <a:off x="2113657" y="1466820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5F08DDD8-992C-4E87-A379-62E852F1D1B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ABD5ACA-7D57-4052-827B-8ED69D8189D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AB88A9-C983-4DE7-B32C-AEF355401C9F}"/>
              </a:ext>
            </a:extLst>
          </p:cNvPr>
          <p:cNvGrpSpPr/>
          <p:nvPr/>
        </p:nvGrpSpPr>
        <p:grpSpPr>
          <a:xfrm>
            <a:off x="335190" y="1469809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DE03C748-48F9-4B1C-B087-84E19602FF9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EA049529-8A2E-4D67-A1F6-8D0EB48EB947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408" name="Google Shape;1408;p2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0" y="43245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641344" y="1129030"/>
            <a:ext cx="328930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8447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different backdrops and characters.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628947" y="2453833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975270" y="4911542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145605" y="4516266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267821" y="2654025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855920" y="127460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3974260" y="4419875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616386" y="4525428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482245" y="1541019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070131" y="1314777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-1" y="1141540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2971" y="4198305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3866936" y="3721248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108462" y="1101254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84112" y="876244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597239" y="3822922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-1" y="3501056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113409" y="5756593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843301" y="5857528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025462" y="3496397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389290" y="4047630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097587" y="5471574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349730" y="5833093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470629" y="1563786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708625" y="1640689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078730" y="5934626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043315" y="3118802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281318" y="3195323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225556" y="1740113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463812" y="1817029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262219" y="3572840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616055" y="2396076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562873" y="4769924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220188" y="70395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228145" y="340606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371880" y="565194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176354" y="1549213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80130" y="5297227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027546" y="3074194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818313" y="4978513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187334" y="5205524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084044" y="2652334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596352" y="3625701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646608" y="-1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774294" y="6081862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813136" y="1184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3952687" y="71473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177979" y="2318074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3925613" y="5990976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8700" y="6048173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593944" y="1697622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0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lvl="0" indent="-14097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Story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Conversation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Switch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Backdrops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Click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Your Voice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Glide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 Spot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Walk onto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Stage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Respond 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lvl="0" indent="-14097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0" y="864915"/>
            <a:ext cx="457200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2657331" y="5937249"/>
            <a:ext cx="1461380" cy="2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927099"/>
            <a:ext cx="4572000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0" y="3290030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292854"/>
            <a:ext cx="4572000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28015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0" y="3410608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453" name="Google Shape;1453;p27"/>
          <p:cNvSpPr txBox="1"/>
          <p:nvPr/>
        </p:nvSpPr>
        <p:spPr>
          <a:xfrm>
            <a:off x="-8572" y="1035707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215900" y="185650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Add a Scene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000216" y="3822700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753271" y="3830346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553736" y="1919084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1460" name="Google Shape;1460;p27"/>
          <p:cNvSpPr/>
          <p:nvPr/>
        </p:nvSpPr>
        <p:spPr>
          <a:xfrm>
            <a:off x="228600" y="3936046"/>
            <a:ext cx="515010" cy="5150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418480" y="4314233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753271" y="4680642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name from the menu.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010659" y="4109720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471903" y="2266518"/>
            <a:ext cx="712470" cy="5333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4719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614078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557505" y="2267839"/>
            <a:ext cx="712469" cy="5320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557505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36941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650205" y="1919084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475" name="Google Shape;1475;p27"/>
          <p:cNvSpPr/>
          <p:nvPr/>
        </p:nvSpPr>
        <p:spPr>
          <a:xfrm>
            <a:off x="3111105" y="2256986"/>
            <a:ext cx="731520" cy="7315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132774" y="2814666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261583"/>
            <a:ext cx="4572000" cy="113921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248871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129092" y="5720857"/>
            <a:ext cx="2521113" cy="17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r" rtl="0">
              <a:lnSpc>
                <a:spcPct val="100000"/>
              </a:lnSpc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2859790" y="5667375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2859790" y="56673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652135" y="57999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611120" y="1397645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2392" y="5340197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8DF683-786D-4A9D-B3C2-CF5C3A4DE368}"/>
              </a:ext>
            </a:extLst>
          </p:cNvPr>
          <p:cNvGrpSpPr/>
          <p:nvPr/>
        </p:nvGrpSpPr>
        <p:grpSpPr>
          <a:xfrm>
            <a:off x="3264694" y="1395154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8F418B65-8A1D-420F-A1B6-CF3FF3E561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AC0715-C485-41EC-98EA-6DF370C97DC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1EB267-7829-441D-915E-248AAB62F438}"/>
              </a:ext>
            </a:extLst>
          </p:cNvPr>
          <p:cNvGrpSpPr/>
          <p:nvPr/>
        </p:nvGrpSpPr>
        <p:grpSpPr>
          <a:xfrm>
            <a:off x="1159833" y="1431975"/>
            <a:ext cx="418434" cy="412750"/>
            <a:chOff x="1082678" y="1476917"/>
            <a:chExt cx="418434" cy="412750"/>
          </a:xfrm>
        </p:grpSpPr>
        <p:sp>
          <p:nvSpPr>
            <p:cNvPr id="66" name="object 26">
              <a:extLst>
                <a:ext uri="{FF2B5EF4-FFF2-40B4-BE49-F238E27FC236}">
                  <a16:creationId xmlns:a16="http://schemas.microsoft.com/office/drawing/2014/main" id="{8B8B8CC0-0C4D-4B54-80C8-593F7165090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7">
              <a:extLst>
                <a:ext uri="{FF2B5EF4-FFF2-40B4-BE49-F238E27FC236}">
                  <a16:creationId xmlns:a16="http://schemas.microsoft.com/office/drawing/2014/main" id="{7EFE44C8-F1B2-4ABE-8C2E-FE4BD200FBC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562" name="Google Shape;562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761999" y="2514814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762000" y="2514600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698500" y="1154430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6669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character </a:t>
            </a:r>
            <a:b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say something.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Story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0" y="927099"/>
            <a:ext cx="4572000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725420"/>
            <a:ext cx="4572001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0" y="271272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2987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374614" y="2081645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character.</a:t>
            </a:r>
            <a:endParaRPr dirty="0"/>
          </a:p>
        </p:txBody>
      </p:sp>
      <p:sp>
        <p:nvSpPr>
          <p:cNvPr id="626" name="Google Shape;626;p11"/>
          <p:cNvSpPr/>
          <p:nvPr/>
        </p:nvSpPr>
        <p:spPr>
          <a:xfrm>
            <a:off x="0" y="5095875"/>
            <a:ext cx="4572001" cy="155892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0" y="5111496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-1" y="5282777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322729" y="5791199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832178" y="5745162"/>
            <a:ext cx="488443" cy="260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83217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634046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-13" y="2834457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-13" y="1037738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35" name="Google Shape;635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412125" y="1566878"/>
            <a:ext cx="712458" cy="5355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412119" y="1558922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280862" y="3451554"/>
            <a:ext cx="2749146" cy="8574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456825" y="4433763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491039" y="2107078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527401" y="2085338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644" name="Google Shape;644;p11"/>
          <p:cNvSpPr/>
          <p:nvPr/>
        </p:nvSpPr>
        <p:spPr>
          <a:xfrm>
            <a:off x="3611879" y="1549399"/>
            <a:ext cx="731521" cy="7315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821691" y="2107078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502111" y="3603004"/>
            <a:ext cx="503124" cy="51490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633501" y="3984414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752413" y="4143273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215900" y="228830"/>
            <a:ext cx="4226989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Story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606FF6-43DC-42E9-935E-69DEDF5E9137}"/>
              </a:ext>
            </a:extLst>
          </p:cNvPr>
          <p:cNvGrpSpPr/>
          <p:nvPr/>
        </p:nvGrpSpPr>
        <p:grpSpPr>
          <a:xfrm>
            <a:off x="2748912" y="1603806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DB1EFA4E-4DB6-4613-B30C-34A5AEA552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57BFC5D7-DAEF-4720-B9CA-8307ED07F80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273A0-ADAF-4B56-A6BC-76A86C5205AC}"/>
              </a:ext>
            </a:extLst>
          </p:cNvPr>
          <p:cNvGrpSpPr/>
          <p:nvPr/>
        </p:nvGrpSpPr>
        <p:grpSpPr>
          <a:xfrm>
            <a:off x="670836" y="1568633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046E41DB-6160-4172-BC40-2066C5977AD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D2DCE7F9-8E52-4E9F-9009-A8F91CCAF5D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656" name="Google Shape;656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145794" y="1851698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145794" y="1851698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Start a</a:t>
            </a:r>
            <a:r>
              <a:rPr lang="en-US" sz="2400" dirty="0"/>
              <a:t>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698500" y="1263649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 dirty="0"/>
          </a:p>
        </p:txBody>
      </p:sp>
      <p:sp>
        <p:nvSpPr>
          <p:cNvPr id="686" name="Google Shape;686;p12"/>
          <p:cNvSpPr/>
          <p:nvPr/>
        </p:nvSpPr>
        <p:spPr>
          <a:xfrm>
            <a:off x="1149349" y="3745103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149350" y="3745090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914399"/>
            <a:ext cx="4572000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266594"/>
            <a:ext cx="4572000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2538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4968240"/>
            <a:ext cx="4572000" cy="14325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49555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823720" y="5332100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the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19" name="Google Shape;719;p13"/>
          <p:cNvSpPr/>
          <p:nvPr/>
        </p:nvSpPr>
        <p:spPr>
          <a:xfrm>
            <a:off x="1165770" y="5421743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165767" y="5421745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265998" y="5395460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623270" y="5395460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170050" y="5795428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170056" y="5795436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822031" y="5922548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297233" y="3808722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-8574" y="1035707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28" name="Google Shape;728;p13"/>
          <p:cNvSpPr txBox="1"/>
          <p:nvPr/>
        </p:nvSpPr>
        <p:spPr>
          <a:xfrm>
            <a:off x="443192" y="1869438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1" name="Google Shape;731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240403" y="1352110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529895" y="1900265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326003" y="1352110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550369" y="1900265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108546" y="2844548"/>
            <a:ext cx="1693999" cy="88319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111589" y="3873955"/>
            <a:ext cx="1879824" cy="9459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206695" y="3633143"/>
            <a:ext cx="1142365" cy="33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each character to say.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757115" y="3312712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076138" y="3808722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215898" y="217906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Start a Conversation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0" y="2339799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07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523002" y="1401574"/>
            <a:ext cx="148983" cy="5266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593994" y="1384294"/>
            <a:ext cx="177515" cy="5444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315258" y="4089472"/>
            <a:ext cx="503125" cy="51490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513553" y="4470882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315258" y="3028694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464708" y="3410103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0" y="501237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B78393-D8CB-4421-8D18-09D4A03DD0F6}"/>
              </a:ext>
            </a:extLst>
          </p:cNvPr>
          <p:cNvGrpSpPr/>
          <p:nvPr/>
        </p:nvGrpSpPr>
        <p:grpSpPr>
          <a:xfrm>
            <a:off x="963675" y="1323696"/>
            <a:ext cx="412750" cy="412751"/>
            <a:chOff x="3362829" y="1452757"/>
            <a:chExt cx="412750" cy="412751"/>
          </a:xfrm>
        </p:grpSpPr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BE7ACED3-0496-468C-A59B-28B82EE6A2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8BE1FA00-E145-4CCC-8D94-9BD65FF5B08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698500" y="5927725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756" name="Google Shape;756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698500" y="1263649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149349" y="3737774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149350" y="3737774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12043"/>
            <a:ext cx="4572000" cy="9271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711199" y="5949601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927099"/>
            <a:ext cx="4572000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308603"/>
            <a:ext cx="4572000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29590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328809"/>
            <a:ext cx="4572000" cy="107239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31571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1879599" y="1414779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0" y="3423308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23" name="Google Shape;823;p15"/>
          <p:cNvSpPr txBox="1"/>
          <p:nvPr/>
        </p:nvSpPr>
        <p:spPr>
          <a:xfrm>
            <a:off x="0" y="1035707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421581" y="1935478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827" name="Google Shape;827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335985" y="2266518"/>
            <a:ext cx="712458" cy="5333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335982" y="2266511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478152" y="2814665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421584" y="2267839"/>
            <a:ext cx="712458" cy="5320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421581" y="226651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501016" y="2814665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255343" y="3775092"/>
            <a:ext cx="1536110" cy="11230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088638" y="4151364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you want to start with.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088638" y="4631423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backdrop.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744491" y="4248518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630190" y="4713539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507433" y="3891338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696203" y="4263223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Source Sans Pro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399652" y="1956026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205141" y="241842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Switch Backdrops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203653" y="5745162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206828" y="574516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005521" y="587533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695237" y="3917308"/>
            <a:ext cx="100184" cy="35464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543523" y="2256987"/>
            <a:ext cx="783818" cy="7137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852814" y="2824939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Source Sans Pro"/>
              <a:buNone/>
            </a:pPr>
            <a:r>
              <a:rPr lang="en-US" sz="800" b="0" i="0" u="none" strike="noStrike" cap="none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0" y="540762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205141" y="5760409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E71F50-4E89-413B-9CA6-644CA25C052A}"/>
              </a:ext>
            </a:extLst>
          </p:cNvPr>
          <p:cNvGrpSpPr/>
          <p:nvPr/>
        </p:nvGrpSpPr>
        <p:grpSpPr>
          <a:xfrm>
            <a:off x="646439" y="1465675"/>
            <a:ext cx="412750" cy="412751"/>
            <a:chOff x="3362829" y="1452757"/>
            <a:chExt cx="412750" cy="412751"/>
          </a:xfrm>
        </p:grpSpPr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9C73D6B8-77D4-4A47-84CD-7EDC83EAA7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4">
              <a:extLst>
                <a:ext uri="{FF2B5EF4-FFF2-40B4-BE49-F238E27FC236}">
                  <a16:creationId xmlns:a16="http://schemas.microsoft.com/office/drawing/2014/main" id="{78337160-F795-4258-BA00-BE31EDA6572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8F83DA-8956-471E-883C-8C086D639141}"/>
              </a:ext>
            </a:extLst>
          </p:cNvPr>
          <p:cNvGrpSpPr/>
          <p:nvPr/>
        </p:nvGrpSpPr>
        <p:grpSpPr>
          <a:xfrm>
            <a:off x="3018044" y="1469772"/>
            <a:ext cx="418434" cy="412750"/>
            <a:chOff x="1082678" y="1476917"/>
            <a:chExt cx="418434" cy="41275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FEE01325-1B11-4373-B8DA-A6F1F23ECE2B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AA51368E-B504-4F38-9B8B-62DF8373F454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733794" y="181227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400049" y="101402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228937" y="802456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046091" y="927449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112148" y="414218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725009" y="976319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353658" y="108022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698500" y="5927724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879" name="Google Shape;879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0" y="433114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Click a</a:t>
            </a:r>
            <a:r>
              <a:rPr lang="en-US" sz="2400" dirty="0"/>
              <a:t> Character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641343" y="1263649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149349" y="1851698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149350" y="1851698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149349" y="373839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149350" y="3738397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383827" y="295783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383827" y="4818662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850223" y="4527165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958659" y="4527165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748</Words>
  <Application>Microsoft Office PowerPoint</Application>
  <PresentationFormat>Custom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Roboto</vt:lpstr>
      <vt:lpstr>Helvetica Neue</vt:lpstr>
      <vt:lpstr>Arial</vt:lpstr>
      <vt:lpstr>Times New Roman</vt:lpstr>
      <vt:lpstr>Calibri</vt:lpstr>
      <vt:lpstr>Montserrat Black</vt:lpstr>
      <vt:lpstr>Roboto Black</vt:lpstr>
      <vt:lpstr>Source Sans Pro</vt:lpstr>
      <vt:lpstr>Roboto Medium</vt:lpstr>
      <vt:lpstr>Office Theme</vt:lpstr>
      <vt:lpstr>Create a Story Cards</vt:lpstr>
      <vt:lpstr>Create a Story Cards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</vt:lpstr>
      <vt:lpstr>Walk onto the Stage scratch.mit.edu</vt:lpstr>
      <vt:lpstr>Respond to a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Hans</cp:lastModifiedBy>
  <cp:revision>29</cp:revision>
  <cp:lastPrinted>2019-06-15T17:07:18Z</cp:lastPrinted>
  <dcterms:modified xsi:type="dcterms:W3CDTF">2021-01-24T16:11:41Z</dcterms:modified>
</cp:coreProperties>
</file>